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5" r:id="rId6"/>
    <p:sldId id="274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34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155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35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75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47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357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53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4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61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77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56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159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52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hyperlink" Target="mailto:Katthe@Katthe.com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Katthe@Outlook.in?subject=Pitch%20Deck%20Discussion" TargetMode="External"/><Relationship Id="rId11" Type="http://schemas.openxmlformats.org/officeDocument/2006/relationships/hyperlink" Target="https://www.smarttown.in/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s://www.katthe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5" name="Text 1"/>
          <p:cNvSpPr/>
          <p:nvPr/>
        </p:nvSpPr>
        <p:spPr>
          <a:xfrm>
            <a:off x="5760720" y="2158365"/>
            <a:ext cx="8641080" cy="39128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702"/>
              </a:lnSpc>
              <a:buNone/>
            </a:pPr>
            <a:r>
              <a:rPr lang="en-US" sz="616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K</a:t>
            </a:r>
            <a:r>
              <a:rPr lang="en-US" sz="6162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atthe Technologies </a:t>
            </a:r>
            <a:r>
              <a:rPr lang="en-US" sz="44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Empowering </a:t>
            </a:r>
            <a:r>
              <a:rPr lang="en-US" sz="4400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‘Local’ Communities, Talents &amp; Resources</a:t>
            </a:r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89410" y="7243336"/>
            <a:ext cx="601229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3600" dirty="0" err="1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Madhusudhan</a:t>
            </a:r>
            <a:r>
              <a:rPr lang="en-US" sz="3600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V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760" y="756999"/>
            <a:ext cx="7650480" cy="13337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51"/>
              </a:lnSpc>
              <a:buNone/>
            </a:pPr>
            <a:r>
              <a:rPr lang="en-US" sz="4201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Simplifying Local Interactions</a:t>
            </a:r>
            <a:endParaRPr lang="en-US" sz="4201" dirty="0"/>
          </a:p>
        </p:txBody>
      </p:sp>
      <p:sp>
        <p:nvSpPr>
          <p:cNvPr id="6" name="Shape 2"/>
          <p:cNvSpPr/>
          <p:nvPr/>
        </p:nvSpPr>
        <p:spPr>
          <a:xfrm>
            <a:off x="746760" y="2410778"/>
            <a:ext cx="3718560" cy="2253496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960120" y="2624137"/>
            <a:ext cx="2667357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Easy </a:t>
            </a:r>
            <a:r>
              <a:rPr lang="en-US" sz="2100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Access &amp; Live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60120" y="3085505"/>
            <a:ext cx="3291840" cy="1365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8"/>
              </a:lnSpc>
              <a:buNone/>
            </a:pP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</a:t>
            </a:r>
            <a:r>
              <a:rPr lang="en-US" sz="168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ser-friendly </a:t>
            </a: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 accessible, with a mobile-friendly interface and offline capabilities.</a:t>
            </a:r>
            <a:endParaRPr lang="en-US" sz="1680" dirty="0"/>
          </a:p>
        </p:txBody>
      </p:sp>
      <p:sp>
        <p:nvSpPr>
          <p:cNvPr id="9" name="Shape 5"/>
          <p:cNvSpPr/>
          <p:nvPr/>
        </p:nvSpPr>
        <p:spPr>
          <a:xfrm>
            <a:off x="4678680" y="2410778"/>
            <a:ext cx="3718560" cy="2253496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4892040" y="2624137"/>
            <a:ext cx="2667357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Transparent Pricing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4892040" y="3085505"/>
            <a:ext cx="3291840" cy="1365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8"/>
              </a:lnSpc>
              <a:buNone/>
            </a:pPr>
            <a:r>
              <a:rPr lang="en-US" sz="168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Flexible </a:t>
            </a: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 affordable advertising options for local businesses, with no hidden fees or commissions.</a:t>
            </a:r>
            <a:endParaRPr lang="en-US" sz="1680" dirty="0"/>
          </a:p>
        </p:txBody>
      </p:sp>
      <p:sp>
        <p:nvSpPr>
          <p:cNvPr id="12" name="Shape 8"/>
          <p:cNvSpPr/>
          <p:nvPr/>
        </p:nvSpPr>
        <p:spPr>
          <a:xfrm>
            <a:off x="746760" y="4877633"/>
            <a:ext cx="3718560" cy="2594848"/>
          </a:xfrm>
          <a:prstGeom prst="roundRect">
            <a:avLst>
              <a:gd name="adj" fmla="val 1234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960120" y="5090993"/>
            <a:ext cx="2667357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Peer Validation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960120" y="5552361"/>
            <a:ext cx="3291840" cy="1365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8"/>
              </a:lnSpc>
              <a:buNone/>
            </a:pP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 listings are verified by the community, ensuring accurate </a:t>
            </a:r>
            <a:r>
              <a:rPr lang="en-US" sz="168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 </a:t>
            </a: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reliable information for users.</a:t>
            </a:r>
            <a:endParaRPr lang="en-US" sz="1680" dirty="0"/>
          </a:p>
        </p:txBody>
      </p:sp>
      <p:sp>
        <p:nvSpPr>
          <p:cNvPr id="15" name="Shape 11"/>
          <p:cNvSpPr/>
          <p:nvPr/>
        </p:nvSpPr>
        <p:spPr>
          <a:xfrm>
            <a:off x="4678680" y="4877633"/>
            <a:ext cx="3718560" cy="2594848"/>
          </a:xfrm>
          <a:prstGeom prst="roundRect">
            <a:avLst>
              <a:gd name="adj" fmla="val 1234"/>
            </a:avLst>
          </a:prstGeom>
          <a:solidFill>
            <a:srgbClr val="26262B"/>
          </a:solidFill>
          <a:ln/>
        </p:spPr>
      </p:sp>
      <p:sp>
        <p:nvSpPr>
          <p:cNvPr id="16" name="Text 12"/>
          <p:cNvSpPr/>
          <p:nvPr/>
        </p:nvSpPr>
        <p:spPr>
          <a:xfrm>
            <a:off x="4892040" y="5090993"/>
            <a:ext cx="2976205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Customizable Profiles</a:t>
            </a:r>
            <a:endParaRPr lang="en-US" sz="2100" dirty="0"/>
          </a:p>
        </p:txBody>
      </p:sp>
      <p:sp>
        <p:nvSpPr>
          <p:cNvPr id="17" name="Text 13"/>
          <p:cNvSpPr/>
          <p:nvPr/>
        </p:nvSpPr>
        <p:spPr>
          <a:xfrm>
            <a:off x="4892040" y="5552361"/>
            <a:ext cx="3291840" cy="17067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8"/>
              </a:lnSpc>
              <a:buNone/>
            </a:pP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Businesses can easily update their profiles, menus, and offerings, keeping their information current and engaging.</a:t>
            </a:r>
            <a:endParaRPr lang="en-US" sz="1680" dirty="0"/>
          </a:p>
        </p:txBody>
      </p:sp>
    </p:spTree>
    <p:extLst>
      <p:ext uri="{BB962C8B-B14F-4D97-AF65-F5344CB8AC3E}">
        <p14:creationId xmlns:p14="http://schemas.microsoft.com/office/powerpoint/2010/main" val="389193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170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690" y="3316129"/>
            <a:ext cx="10837426" cy="679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9"/>
              </a:lnSpc>
              <a:buNone/>
            </a:pPr>
            <a:r>
              <a:rPr lang="en-US" sz="4279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Connecting Businesses and Customers</a:t>
            </a:r>
            <a:endParaRPr lang="en-US" sz="427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90" y="4321373"/>
            <a:ext cx="543401" cy="54340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0690" y="5082064"/>
            <a:ext cx="2717006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Business Profiles</a:t>
            </a:r>
            <a:endParaRPr lang="en-US" sz="2139" dirty="0"/>
          </a:p>
        </p:txBody>
      </p:sp>
      <p:sp>
        <p:nvSpPr>
          <p:cNvPr id="8" name="Text 3"/>
          <p:cNvSpPr/>
          <p:nvPr/>
        </p:nvSpPr>
        <p:spPr>
          <a:xfrm>
            <a:off x="760690" y="5552003"/>
            <a:ext cx="3032760" cy="1391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Businesses can create detailed profiles to showcase their offerings, hours, and contact information.</a:t>
            </a:r>
            <a:endParaRPr lang="en-US" sz="1712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443" y="4321373"/>
            <a:ext cx="543401" cy="54340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119443" y="5082064"/>
            <a:ext cx="2859762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Events &amp; Promotions</a:t>
            </a:r>
            <a:endParaRPr lang="en-US" sz="2139" dirty="0"/>
          </a:p>
        </p:txBody>
      </p:sp>
      <p:sp>
        <p:nvSpPr>
          <p:cNvPr id="11" name="Text 5"/>
          <p:cNvSpPr/>
          <p:nvPr/>
        </p:nvSpPr>
        <p:spPr>
          <a:xfrm>
            <a:off x="4119443" y="5552003"/>
            <a:ext cx="3032760" cy="1391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Businesses can easily share their upcoming events, sales, and special offers with the local community.</a:t>
            </a:r>
            <a:endParaRPr lang="en-US" sz="1712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8197" y="4321373"/>
            <a:ext cx="543401" cy="54340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78197" y="5082064"/>
            <a:ext cx="2717006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Customer Reviews</a:t>
            </a:r>
            <a:endParaRPr lang="en-US" sz="2139" dirty="0"/>
          </a:p>
        </p:txBody>
      </p:sp>
      <p:sp>
        <p:nvSpPr>
          <p:cNvPr id="14" name="Text 7"/>
          <p:cNvSpPr/>
          <p:nvPr/>
        </p:nvSpPr>
        <p:spPr>
          <a:xfrm>
            <a:off x="7478197" y="5552003"/>
            <a:ext cx="3032760" cy="1391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Customers can leave reviews and ratings to help others make informed decisions about local businesses.</a:t>
            </a:r>
            <a:endParaRPr lang="en-US" sz="1712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6950" y="4321373"/>
            <a:ext cx="543401" cy="54340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836950" y="5082064"/>
            <a:ext cx="3032760" cy="679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Direct </a:t>
            </a:r>
            <a:r>
              <a:rPr lang="en-US" sz="21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Communication</a:t>
            </a:r>
            <a:endParaRPr lang="en-US" sz="2139" dirty="0"/>
          </a:p>
        </p:txBody>
      </p:sp>
      <p:sp>
        <p:nvSpPr>
          <p:cNvPr id="17" name="Text 9"/>
          <p:cNvSpPr/>
          <p:nvPr/>
        </p:nvSpPr>
        <p:spPr>
          <a:xfrm>
            <a:off x="10836950" y="5552003"/>
            <a:ext cx="3032760" cy="17389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Customers can directly contact businesses through the platform, fostering better customer-business relationships.</a:t>
            </a:r>
            <a:endParaRPr lang="en-US" sz="1712" dirty="0"/>
          </a:p>
        </p:txBody>
      </p:sp>
    </p:spTree>
    <p:extLst>
      <p:ext uri="{BB962C8B-B14F-4D97-AF65-F5344CB8AC3E}">
        <p14:creationId xmlns:p14="http://schemas.microsoft.com/office/powerpoint/2010/main" val="31582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657" y="1310878"/>
            <a:ext cx="7450098" cy="6104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6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Empowering Local Economies</a:t>
            </a:r>
            <a:endParaRPr lang="en-US" sz="3846" dirty="0"/>
          </a:p>
        </p:txBody>
      </p:sp>
      <p:sp>
        <p:nvSpPr>
          <p:cNvPr id="6" name="Shape 2"/>
          <p:cNvSpPr/>
          <p:nvPr/>
        </p:nvSpPr>
        <p:spPr>
          <a:xfrm>
            <a:off x="965240" y="2214324"/>
            <a:ext cx="22860" cy="4704278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7" name="Shape 3"/>
          <p:cNvSpPr/>
          <p:nvPr/>
        </p:nvSpPr>
        <p:spPr>
          <a:xfrm>
            <a:off x="1173540" y="2642235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8" name="Shape 4"/>
          <p:cNvSpPr/>
          <p:nvPr/>
        </p:nvSpPr>
        <p:spPr>
          <a:xfrm>
            <a:off x="756940" y="2433995"/>
            <a:ext cx="439460" cy="43946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914698" y="2507218"/>
            <a:ext cx="123944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307" dirty="0"/>
          </a:p>
        </p:txBody>
      </p:sp>
      <p:sp>
        <p:nvSpPr>
          <p:cNvPr id="10" name="Text 6"/>
          <p:cNvSpPr/>
          <p:nvPr/>
        </p:nvSpPr>
        <p:spPr>
          <a:xfrm>
            <a:off x="2051090" y="2409587"/>
            <a:ext cx="244185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Increased Visibility</a:t>
            </a:r>
            <a:endParaRPr lang="en-US" sz="1923" dirty="0"/>
          </a:p>
        </p:txBody>
      </p:sp>
      <p:sp>
        <p:nvSpPr>
          <p:cNvPr id="11" name="Text 7"/>
          <p:cNvSpPr/>
          <p:nvPr/>
        </p:nvSpPr>
        <p:spPr>
          <a:xfrm>
            <a:off x="2051090" y="2831902"/>
            <a:ext cx="640925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helps local businesses reach a wider audience and gain more visibility within their community.</a:t>
            </a:r>
            <a:endParaRPr lang="en-US" sz="1538" dirty="0"/>
          </a:p>
        </p:txBody>
      </p:sp>
      <p:sp>
        <p:nvSpPr>
          <p:cNvPr id="12" name="Shape 8"/>
          <p:cNvSpPr/>
          <p:nvPr/>
        </p:nvSpPr>
        <p:spPr>
          <a:xfrm>
            <a:off x="1173540" y="4275415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13" name="Shape 9"/>
          <p:cNvSpPr/>
          <p:nvPr/>
        </p:nvSpPr>
        <p:spPr>
          <a:xfrm>
            <a:off x="756940" y="4067175"/>
            <a:ext cx="439460" cy="43946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4" name="Text 10"/>
          <p:cNvSpPr/>
          <p:nvPr/>
        </p:nvSpPr>
        <p:spPr>
          <a:xfrm>
            <a:off x="885408" y="4140398"/>
            <a:ext cx="182523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307" dirty="0"/>
          </a:p>
        </p:txBody>
      </p:sp>
      <p:sp>
        <p:nvSpPr>
          <p:cNvPr id="15" name="Text 11"/>
          <p:cNvSpPr/>
          <p:nvPr/>
        </p:nvSpPr>
        <p:spPr>
          <a:xfrm>
            <a:off x="2051090" y="4042767"/>
            <a:ext cx="2852380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Fostering Connections</a:t>
            </a:r>
            <a:endParaRPr lang="en-US" sz="1923" dirty="0"/>
          </a:p>
        </p:txBody>
      </p:sp>
      <p:sp>
        <p:nvSpPr>
          <p:cNvPr id="16" name="Text 12"/>
          <p:cNvSpPr/>
          <p:nvPr/>
        </p:nvSpPr>
        <p:spPr>
          <a:xfrm>
            <a:off x="2051090" y="4465082"/>
            <a:ext cx="640925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platform facilitates connections between businesses and customers, leading to more engaged local communities.</a:t>
            </a:r>
            <a:endParaRPr lang="en-US" sz="1538" dirty="0"/>
          </a:p>
        </p:txBody>
      </p:sp>
      <p:sp>
        <p:nvSpPr>
          <p:cNvPr id="17" name="Shape 13"/>
          <p:cNvSpPr/>
          <p:nvPr/>
        </p:nvSpPr>
        <p:spPr>
          <a:xfrm>
            <a:off x="1173540" y="5908596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18" name="Shape 14"/>
          <p:cNvSpPr/>
          <p:nvPr/>
        </p:nvSpPr>
        <p:spPr>
          <a:xfrm>
            <a:off x="756940" y="5700355"/>
            <a:ext cx="439460" cy="43946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9" name="Text 15"/>
          <p:cNvSpPr/>
          <p:nvPr/>
        </p:nvSpPr>
        <p:spPr>
          <a:xfrm>
            <a:off x="885765" y="5773579"/>
            <a:ext cx="181689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307" dirty="0"/>
          </a:p>
        </p:txBody>
      </p:sp>
      <p:sp>
        <p:nvSpPr>
          <p:cNvPr id="20" name="Text 16"/>
          <p:cNvSpPr/>
          <p:nvPr/>
        </p:nvSpPr>
        <p:spPr>
          <a:xfrm>
            <a:off x="2051090" y="5675948"/>
            <a:ext cx="244185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Supporting Growth</a:t>
            </a:r>
            <a:endParaRPr lang="en-US" sz="1923" dirty="0"/>
          </a:p>
        </p:txBody>
      </p:sp>
      <p:sp>
        <p:nvSpPr>
          <p:cNvPr id="21" name="Text 17"/>
          <p:cNvSpPr/>
          <p:nvPr/>
        </p:nvSpPr>
        <p:spPr>
          <a:xfrm>
            <a:off x="2051090" y="6098262"/>
            <a:ext cx="640925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providing affordable and effective marketing tools, SmartTown enables small businesses to thrive and expand.</a:t>
            </a:r>
            <a:endParaRPr lang="en-US" sz="1538" dirty="0"/>
          </a:p>
        </p:txBody>
      </p:sp>
    </p:spTree>
    <p:extLst>
      <p:ext uri="{BB962C8B-B14F-4D97-AF65-F5344CB8AC3E}">
        <p14:creationId xmlns:p14="http://schemas.microsoft.com/office/powerpoint/2010/main" val="39080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3871" y="663416"/>
            <a:ext cx="7709059" cy="12811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44"/>
              </a:lnSpc>
              <a:buNone/>
            </a:pPr>
            <a:r>
              <a:rPr lang="en-US" sz="403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Expanding Reach, One Town at a Time</a:t>
            </a:r>
            <a:endParaRPr lang="en-US" sz="403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71" y="2251948"/>
            <a:ext cx="1024890" cy="183713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36180" y="2456855"/>
            <a:ext cx="2562463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201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Scalable Model</a:t>
            </a:r>
            <a:endParaRPr lang="en-US" sz="2018" dirty="0"/>
          </a:p>
        </p:txBody>
      </p:sp>
      <p:sp>
        <p:nvSpPr>
          <p:cNvPr id="8" name="Text 3"/>
          <p:cNvSpPr/>
          <p:nvPr/>
        </p:nvSpPr>
        <p:spPr>
          <a:xfrm>
            <a:off x="7536180" y="2900124"/>
            <a:ext cx="6376749" cy="9840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161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SmartTown's modular design allows for easy replication and deployment in new towns, creating a network of connected communities.</a:t>
            </a:r>
            <a:endParaRPr lang="en-US" sz="161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871" y="4089083"/>
            <a:ext cx="1024890" cy="183713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36180" y="4293989"/>
            <a:ext cx="3054072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201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Customizable Branding</a:t>
            </a:r>
            <a:endParaRPr lang="en-US" sz="2018" dirty="0"/>
          </a:p>
        </p:txBody>
      </p:sp>
      <p:sp>
        <p:nvSpPr>
          <p:cNvPr id="11" name="Text 5"/>
          <p:cNvSpPr/>
          <p:nvPr/>
        </p:nvSpPr>
        <p:spPr>
          <a:xfrm>
            <a:off x="7536180" y="4737259"/>
            <a:ext cx="6376749" cy="9840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161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Each SmartTown instance can be tailored to the unique identity and needs of the local community, ensuring a seamless user experience.</a:t>
            </a:r>
            <a:endParaRPr lang="en-US" sz="161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871" y="5926217"/>
            <a:ext cx="1024890" cy="163996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36180" y="6131123"/>
            <a:ext cx="2822853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201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Collaborative Growth</a:t>
            </a:r>
            <a:endParaRPr lang="en-US" sz="2018" dirty="0"/>
          </a:p>
        </p:txBody>
      </p:sp>
      <p:sp>
        <p:nvSpPr>
          <p:cNvPr id="14" name="Text 7"/>
          <p:cNvSpPr/>
          <p:nvPr/>
        </p:nvSpPr>
        <p:spPr>
          <a:xfrm>
            <a:off x="7536180" y="6574393"/>
            <a:ext cx="6376749" cy="656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161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encourages peer-to-peer validation and community engagement, fostering a shared sense of ownership and pride.</a:t>
            </a:r>
            <a:endParaRPr lang="en-US" sz="1614" dirty="0"/>
          </a:p>
        </p:txBody>
      </p:sp>
    </p:spTree>
    <p:extLst>
      <p:ext uri="{BB962C8B-B14F-4D97-AF65-F5344CB8AC3E}">
        <p14:creationId xmlns:p14="http://schemas.microsoft.com/office/powerpoint/2010/main" val="317375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936427"/>
            <a:ext cx="634900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Your Town, Your Voice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280190" y="1985367"/>
            <a:ext cx="7556421" cy="5307806"/>
          </a:xfrm>
          <a:prstGeom prst="roundRect">
            <a:avLst>
              <a:gd name="adj" fmla="val 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287810" y="1992987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6515457" y="2136696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Resident Feedback</a:t>
            </a:r>
            <a:endParaRPr lang="en-US" sz="1786" dirty="0"/>
          </a:p>
        </p:txBody>
      </p:sp>
      <p:sp>
        <p:nvSpPr>
          <p:cNvPr id="9" name="Text 5"/>
          <p:cNvSpPr/>
          <p:nvPr/>
        </p:nvSpPr>
        <p:spPr>
          <a:xfrm>
            <a:off x="9032438" y="2136696"/>
            <a:ext cx="205192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</a:t>
            </a: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treamlined </a:t>
            </a: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Communication</a:t>
            </a:r>
            <a:endParaRPr lang="en-US" sz="1786" dirty="0"/>
          </a:p>
        </p:txBody>
      </p:sp>
      <p:sp>
        <p:nvSpPr>
          <p:cNvPr id="10" name="Text 6"/>
          <p:cNvSpPr/>
          <p:nvPr/>
        </p:nvSpPr>
        <p:spPr>
          <a:xfrm>
            <a:off x="11545610" y="2136696"/>
            <a:ext cx="205573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Collaborative Decision-Making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6287810" y="3006209"/>
            <a:ext cx="7540347" cy="42793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515457" y="3149918"/>
            <a:ext cx="2055733" cy="2903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provides an easy platform for residents to share their ideas, concerns, and feedback about their town.</a:t>
            </a:r>
            <a:endParaRPr lang="en-US" sz="1786" dirty="0"/>
          </a:p>
        </p:txBody>
      </p:sp>
      <p:sp>
        <p:nvSpPr>
          <p:cNvPr id="13" name="Text 9"/>
          <p:cNvSpPr/>
          <p:nvPr/>
        </p:nvSpPr>
        <p:spPr>
          <a:xfrm>
            <a:off x="9032438" y="3149918"/>
            <a:ext cx="2051923" cy="3266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platform facilitates transparent and efficient communication between local authorities, businesses, and the community.</a:t>
            </a:r>
            <a:endParaRPr lang="en-US" sz="1786" dirty="0"/>
          </a:p>
        </p:txBody>
      </p:sp>
      <p:sp>
        <p:nvSpPr>
          <p:cNvPr id="14" name="Text 10"/>
          <p:cNvSpPr/>
          <p:nvPr/>
        </p:nvSpPr>
        <p:spPr>
          <a:xfrm>
            <a:off x="11545610" y="3149918"/>
            <a:ext cx="2055733" cy="39919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empowers residents to actively participate in shaping the future of their town through collaborative initiatives and decision-making processes.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187120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546396"/>
            <a:ext cx="9068872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Join the SmartTown Revolution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793790" y="4850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976908" y="4935498"/>
            <a:ext cx="14394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1530906" y="48504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Become a Partner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1530906" y="5340906"/>
            <a:ext cx="3459242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Collaborate with us to bring the power of SmartTown to your community and help shape the future of local connectivity.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5216962" y="4850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5366147" y="4935498"/>
            <a:ext cx="2119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5954078" y="48504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Spread the Word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5954078" y="5340906"/>
            <a:ext cx="3459242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Share the vision of SmartTown with your friends, neighbors, and local businesses, and help us build a network of thriving, connected towns.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9640133" y="4850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9789795" y="4935498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10377249" y="48504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Stay Involved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10377249" y="5340906"/>
            <a:ext cx="3459242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 feedback, suggestions, and ideas to help us continuously improve the SmartTown platform and better serve the needs of your community.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347752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Future of Local Communities</a:t>
            </a: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</a:t>
            </a: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martTown </a:t>
            </a: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is not just a platform – it's a vision for the future of local communities. By empowering residents and businesses with the tools they need to connect, collaborate, and thrive, we're building a network of towns that are more transparent, engaged, and prosperous than ever before.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18265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4494" y="561380"/>
            <a:ext cx="5103614" cy="637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23"/>
              </a:lnSpc>
              <a:buNone/>
            </a:pPr>
            <a:r>
              <a:rPr lang="en-US" sz="4019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Connect with Us</a:t>
            </a:r>
            <a:endParaRPr lang="en-US" sz="401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63" y="1505426"/>
            <a:ext cx="3818930" cy="150280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589133" y="2052757"/>
            <a:ext cx="107990" cy="4081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15"/>
              </a:lnSpc>
              <a:buNone/>
            </a:pPr>
            <a:endParaRPr lang="en-US" sz="2009" dirty="0"/>
          </a:p>
        </p:txBody>
      </p:sp>
      <p:sp>
        <p:nvSpPr>
          <p:cNvPr id="8" name="Text 3"/>
          <p:cNvSpPr/>
          <p:nvPr/>
        </p:nvSpPr>
        <p:spPr>
          <a:xfrm>
            <a:off x="2204918" y="1795820"/>
            <a:ext cx="2551748" cy="9808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2"/>
              </a:lnSpc>
              <a:buNone/>
            </a:pPr>
            <a:r>
              <a:rPr lang="en-US" sz="200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Email</a:t>
            </a:r>
            <a:endParaRPr lang="en-US" sz="2009" dirty="0"/>
          </a:p>
        </p:txBody>
      </p:sp>
      <p:sp>
        <p:nvSpPr>
          <p:cNvPr id="9" name="Text 4"/>
          <p:cNvSpPr/>
          <p:nvPr/>
        </p:nvSpPr>
        <p:spPr>
          <a:xfrm>
            <a:off x="4552593" y="1631633"/>
            <a:ext cx="3468767" cy="653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2"/>
              </a:lnSpc>
              <a:buNone/>
            </a:pPr>
            <a:r>
              <a:rPr lang="en-US" sz="280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Katthe@Outlook.in</a:t>
            </a:r>
            <a:r>
              <a:rPr lang="en-US" sz="2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endParaRPr lang="en-US" sz="2800" dirty="0" smtClean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0" indent="0" algn="l">
              <a:lnSpc>
                <a:spcPts val="2572"/>
              </a:lnSpc>
              <a:buNone/>
            </a:pPr>
            <a:endParaRPr lang="en-US" sz="2800" u="sng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  <a:hlinkClick r:id="rId7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indent="0" algn="l">
              <a:lnSpc>
                <a:spcPts val="2572"/>
              </a:lnSpc>
              <a:buNone/>
            </a:pPr>
            <a:r>
              <a:rPr lang="en-US" sz="2800" u="sng" dirty="0" smtClean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Katthe@Katthe.com</a:t>
            </a:r>
            <a:endParaRPr lang="en-US" sz="2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1104" y="3059192"/>
            <a:ext cx="2864168" cy="15028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563654" y="3606522"/>
            <a:ext cx="158948" cy="4081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15"/>
              </a:lnSpc>
              <a:buNone/>
            </a:pPr>
            <a:endParaRPr lang="en-US" sz="2009" dirty="0"/>
          </a:p>
        </p:txBody>
      </p:sp>
      <p:sp>
        <p:nvSpPr>
          <p:cNvPr id="12" name="Text 6"/>
          <p:cNvSpPr/>
          <p:nvPr/>
        </p:nvSpPr>
        <p:spPr>
          <a:xfrm>
            <a:off x="2115315" y="3410292"/>
            <a:ext cx="1736288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2"/>
              </a:lnSpc>
              <a:buNone/>
            </a:pPr>
            <a:r>
              <a:rPr lang="en-US" sz="200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Company</a:t>
            </a:r>
            <a:endParaRPr lang="en-US" sz="2009" dirty="0"/>
          </a:p>
        </p:txBody>
      </p:sp>
      <p:sp>
        <p:nvSpPr>
          <p:cNvPr id="13" name="Text 7"/>
          <p:cNvSpPr/>
          <p:nvPr/>
        </p:nvSpPr>
        <p:spPr>
          <a:xfrm>
            <a:off x="4312206" y="3452692"/>
            <a:ext cx="1736288" cy="326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2"/>
              </a:lnSpc>
              <a:buNone/>
            </a:pPr>
            <a:r>
              <a:rPr lang="en-US" sz="240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www.Katthe.com</a:t>
            </a:r>
            <a:endParaRPr lang="en-US" sz="2400" dirty="0"/>
          </a:p>
        </p:txBody>
      </p:sp>
      <p:sp>
        <p:nvSpPr>
          <p:cNvPr id="14" name="Shape 8"/>
          <p:cNvSpPr/>
          <p:nvPr/>
        </p:nvSpPr>
        <p:spPr>
          <a:xfrm>
            <a:off x="4126230" y="3031808"/>
            <a:ext cx="4252317" cy="11430"/>
          </a:xfrm>
          <a:prstGeom prst="roundRect">
            <a:avLst>
              <a:gd name="adj" fmla="val 267907"/>
            </a:avLst>
          </a:prstGeom>
          <a:solidFill>
            <a:srgbClr val="3F3F44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8425" y="4612958"/>
            <a:ext cx="1909405" cy="150280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986965" y="4926509"/>
            <a:ext cx="1992987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2"/>
              </a:lnSpc>
              <a:buNone/>
            </a:pPr>
            <a:r>
              <a:rPr lang="en-US" sz="200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Product1</a:t>
            </a:r>
            <a:endParaRPr lang="en-US" sz="2009" dirty="0"/>
          </a:p>
        </p:txBody>
      </p:sp>
      <p:sp>
        <p:nvSpPr>
          <p:cNvPr id="18" name="Text 11"/>
          <p:cNvSpPr/>
          <p:nvPr/>
        </p:nvSpPr>
        <p:spPr>
          <a:xfrm>
            <a:off x="3782020" y="4997238"/>
            <a:ext cx="1992987" cy="326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2"/>
              </a:lnSpc>
              <a:buNone/>
            </a:pPr>
            <a:r>
              <a:rPr lang="en-US" sz="240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www.SmartTown.in</a:t>
            </a:r>
            <a:endParaRPr lang="en-US" sz="2400" dirty="0"/>
          </a:p>
        </p:txBody>
      </p:sp>
      <p:sp>
        <p:nvSpPr>
          <p:cNvPr id="19" name="Shape 12"/>
          <p:cNvSpPr/>
          <p:nvPr/>
        </p:nvSpPr>
        <p:spPr>
          <a:xfrm>
            <a:off x="3648789" y="4585573"/>
            <a:ext cx="4729758" cy="11430"/>
          </a:xfrm>
          <a:prstGeom prst="roundRect">
            <a:avLst>
              <a:gd name="adj" fmla="val 267907"/>
            </a:avLst>
          </a:prstGeom>
          <a:solidFill>
            <a:srgbClr val="3F3F44"/>
          </a:solidFill>
          <a:ln/>
        </p:spPr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5866" y="6166723"/>
            <a:ext cx="954643" cy="1502807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2214159" y="6725901"/>
            <a:ext cx="1543288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2"/>
              </a:lnSpc>
              <a:buNone/>
            </a:pPr>
            <a:r>
              <a:rPr lang="en-US" sz="200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Phone</a:t>
            </a:r>
            <a:endParaRPr lang="en-US" sz="2009" dirty="0"/>
          </a:p>
        </p:txBody>
      </p:sp>
      <p:sp>
        <p:nvSpPr>
          <p:cNvPr id="23" name="Text 15"/>
          <p:cNvSpPr/>
          <p:nvPr/>
        </p:nvSpPr>
        <p:spPr>
          <a:xfrm>
            <a:off x="3471505" y="6718042"/>
            <a:ext cx="1543288" cy="326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2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+91-9482696525</a:t>
            </a:r>
            <a:endParaRPr lang="en-US" sz="2000" dirty="0"/>
          </a:p>
        </p:txBody>
      </p:sp>
      <p:sp>
        <p:nvSpPr>
          <p:cNvPr id="24" name="Shape 16"/>
          <p:cNvSpPr/>
          <p:nvPr/>
        </p:nvSpPr>
        <p:spPr>
          <a:xfrm>
            <a:off x="3171468" y="6139339"/>
            <a:ext cx="5207079" cy="11430"/>
          </a:xfrm>
          <a:prstGeom prst="roundRect">
            <a:avLst>
              <a:gd name="adj" fmla="val 267907"/>
            </a:avLst>
          </a:prstGeom>
          <a:solidFill>
            <a:srgbClr val="3F3F44"/>
          </a:solidFill>
          <a:ln/>
        </p:spPr>
      </p:sp>
    </p:spTree>
    <p:extLst>
      <p:ext uri="{BB962C8B-B14F-4D97-AF65-F5344CB8AC3E}">
        <p14:creationId xmlns:p14="http://schemas.microsoft.com/office/powerpoint/2010/main" val="393174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283970"/>
            <a:ext cx="601229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 Focused Approach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793790" y="25880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976908" y="2673072"/>
            <a:ext cx="14394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1530906" y="2588062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Transparent &amp; Corrective Systems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1530906" y="3432810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Leveraging technology to create systems that are open, accountable, and responsive to community needs.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4685467" y="25880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4834652" y="2673072"/>
            <a:ext cx="2119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5422583" y="2588062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Proper Utilization of Resources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5422583" y="3432810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Ensuring that existing resources are used effectively and efficiently to benefit the community.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793790" y="57292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943451" y="5814298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1530906" y="5729288"/>
            <a:ext cx="4778216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Direct Contribution to the Needy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1530906" y="6219706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Connecting those in need with resources and opportunities through innovative platforms.</a:t>
            </a:r>
            <a:endParaRPr lang="en-US" sz="1786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177058"/>
            <a:ext cx="677989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Our Innovative Projects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SmartTown.in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centralized, town-based platform that enables easy, self-controllable access to local businesses, services, and community information.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Hennu.in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dedicated platform focused on girl and women's safety and empowerment, leveraging technology to create a safer environment.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UnWell.in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Making health and medicines more affordable and accessible for everyone, with a non-commercial approach.</a:t>
            </a:r>
            <a:endParaRPr lang="en-US" sz="1786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165" y="586264"/>
            <a:ext cx="5330071" cy="666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46"/>
              </a:lnSpc>
              <a:buNone/>
            </a:pPr>
            <a:r>
              <a:rPr lang="en-US" sz="4197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Our Office &amp; Team</a:t>
            </a:r>
            <a:endParaRPr lang="en-US" sz="4197" dirty="0"/>
          </a:p>
        </p:txBody>
      </p:sp>
      <p:sp>
        <p:nvSpPr>
          <p:cNvPr id="6" name="Shape 2"/>
          <p:cNvSpPr/>
          <p:nvPr/>
        </p:nvSpPr>
        <p:spPr>
          <a:xfrm>
            <a:off x="746165" y="1572339"/>
            <a:ext cx="3719274" cy="2592705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8" name="Text 4"/>
          <p:cNvSpPr/>
          <p:nvPr/>
        </p:nvSpPr>
        <p:spPr>
          <a:xfrm>
            <a:off x="905887" y="1606807"/>
            <a:ext cx="3293031" cy="25581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registered office is located in the vibrant city of Bhadravathi, Karnataka, India.</a:t>
            </a:r>
          </a:p>
          <a:p>
            <a:pPr marL="0" indent="0">
              <a:lnSpc>
                <a:spcPts val="2686"/>
              </a:lnSpc>
              <a:buNone/>
            </a:pPr>
            <a:endParaRPr lang="en-US" sz="1679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0" indent="0">
              <a:lnSpc>
                <a:spcPts val="2686"/>
              </a:lnSpc>
              <a:buNone/>
            </a:pP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Mostly all remotely connected, based on need will make more offices across the globe.</a:t>
            </a:r>
          </a:p>
          <a:p>
            <a:pPr marL="0" indent="0">
              <a:lnSpc>
                <a:spcPts val="2686"/>
              </a:lnSpc>
              <a:buNone/>
            </a:pPr>
            <a:endParaRPr lang="en-US" sz="1679" dirty="0"/>
          </a:p>
        </p:txBody>
      </p:sp>
      <p:sp>
        <p:nvSpPr>
          <p:cNvPr id="9" name="Shape 5"/>
          <p:cNvSpPr/>
          <p:nvPr/>
        </p:nvSpPr>
        <p:spPr>
          <a:xfrm>
            <a:off x="4811822" y="1606807"/>
            <a:ext cx="3719274" cy="2592705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4891683" y="1785461"/>
            <a:ext cx="2664976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3"/>
              </a:lnSpc>
              <a:buNone/>
            </a:pPr>
            <a:r>
              <a:rPr lang="en-US" sz="209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Madhusudhan V</a:t>
            </a:r>
            <a:endParaRPr lang="en-US" sz="2098" dirty="0"/>
          </a:p>
        </p:txBody>
      </p:sp>
      <p:sp>
        <p:nvSpPr>
          <p:cNvPr id="11" name="Text 7"/>
          <p:cNvSpPr/>
          <p:nvPr/>
        </p:nvSpPr>
        <p:spPr>
          <a:xfrm>
            <a:off x="4891683" y="2246352"/>
            <a:ext cx="3293031" cy="1705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Architect</a:t>
            </a:r>
            <a:r>
              <a:rPr lang="en-US" sz="167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with extensive experience in </a:t>
            </a: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international key projects </a:t>
            </a:r>
            <a:r>
              <a:rPr lang="en-US" sz="167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 a passion for community-driven solutions</a:t>
            </a: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 </a:t>
            </a:r>
            <a:endParaRPr lang="en-US" sz="1679" dirty="0"/>
          </a:p>
        </p:txBody>
      </p:sp>
      <p:sp>
        <p:nvSpPr>
          <p:cNvPr id="12" name="Shape 8"/>
          <p:cNvSpPr/>
          <p:nvPr/>
        </p:nvSpPr>
        <p:spPr>
          <a:xfrm>
            <a:off x="746165" y="4378166"/>
            <a:ext cx="3719274" cy="3266837"/>
          </a:xfrm>
          <a:prstGeom prst="roundRect">
            <a:avLst>
              <a:gd name="adj" fmla="val 979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959287" y="4591288"/>
            <a:ext cx="2735818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3"/>
              </a:lnSpc>
              <a:buNone/>
            </a:pPr>
            <a:r>
              <a:rPr lang="en-US" sz="209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Global Contributors</a:t>
            </a:r>
            <a:endParaRPr lang="en-US" sz="2098" dirty="0"/>
          </a:p>
        </p:txBody>
      </p:sp>
      <p:sp>
        <p:nvSpPr>
          <p:cNvPr id="14" name="Text 10"/>
          <p:cNvSpPr/>
          <p:nvPr/>
        </p:nvSpPr>
        <p:spPr>
          <a:xfrm>
            <a:off x="959287" y="5052179"/>
            <a:ext cx="3293031" cy="1705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167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connect with a network of global contributors and freelancers to bring diverse perspectives and expertise to our projects.</a:t>
            </a:r>
            <a:endParaRPr lang="en-US" sz="1679" dirty="0"/>
          </a:p>
        </p:txBody>
      </p:sp>
      <p:sp>
        <p:nvSpPr>
          <p:cNvPr id="15" name="Shape 11"/>
          <p:cNvSpPr/>
          <p:nvPr/>
        </p:nvSpPr>
        <p:spPr>
          <a:xfrm>
            <a:off x="9210941" y="5846088"/>
            <a:ext cx="5134646" cy="2259806"/>
          </a:xfrm>
          <a:prstGeom prst="roundRect">
            <a:avLst>
              <a:gd name="adj" fmla="val 979"/>
            </a:avLst>
          </a:prstGeom>
          <a:solidFill>
            <a:srgbClr val="26262B"/>
          </a:solidFill>
          <a:ln/>
        </p:spPr>
      </p:sp>
      <p:sp>
        <p:nvSpPr>
          <p:cNvPr id="16" name="Text 12"/>
          <p:cNvSpPr/>
          <p:nvPr/>
        </p:nvSpPr>
        <p:spPr>
          <a:xfrm>
            <a:off x="9380438" y="5978476"/>
            <a:ext cx="4456829" cy="666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3"/>
              </a:lnSpc>
              <a:buNone/>
            </a:pPr>
            <a:r>
              <a:rPr lang="en-US" sz="209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Non-Technical Contributions</a:t>
            </a:r>
            <a:endParaRPr lang="en-US" sz="2098" dirty="0"/>
          </a:p>
        </p:txBody>
      </p:sp>
      <p:sp>
        <p:nvSpPr>
          <p:cNvPr id="17" name="Text 13"/>
          <p:cNvSpPr/>
          <p:nvPr/>
        </p:nvSpPr>
        <p:spPr>
          <a:xfrm>
            <a:off x="9380438" y="6644018"/>
            <a:ext cx="4741642" cy="14627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167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welcome contributions from a wide range of individuals, including housewives, handicaps, retired experts, students, and government employees.</a:t>
            </a:r>
            <a:endParaRPr lang="en-US" sz="1679" dirty="0"/>
          </a:p>
        </p:txBody>
      </p:sp>
      <p:sp>
        <p:nvSpPr>
          <p:cNvPr id="19" name="Shape 5"/>
          <p:cNvSpPr/>
          <p:nvPr/>
        </p:nvSpPr>
        <p:spPr>
          <a:xfrm>
            <a:off x="4784342" y="4502409"/>
            <a:ext cx="3719274" cy="2592705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20" name="Text 6"/>
          <p:cNvSpPr/>
          <p:nvPr/>
        </p:nvSpPr>
        <p:spPr>
          <a:xfrm>
            <a:off x="5044082" y="4681062"/>
            <a:ext cx="3639413" cy="21664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3"/>
              </a:lnSpc>
              <a:buNone/>
            </a:pPr>
            <a: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Namitha K</a:t>
            </a:r>
          </a:p>
          <a:p>
            <a:pPr marL="0" indent="0">
              <a:lnSpc>
                <a:spcPts val="2623"/>
              </a:lnSpc>
              <a:buNone/>
            </a:pPr>
            <a: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  <a:t>Manjushree V</a:t>
            </a:r>
            <a:b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</a:br>
            <a: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  <a:t>Veerabhadrappa R</a:t>
            </a:r>
            <a:b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</a:br>
            <a: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  <a:t>… more adding Gradually</a:t>
            </a:r>
            <a:endParaRPr lang="en-US" sz="2098" dirty="0"/>
          </a:p>
        </p:txBody>
      </p:sp>
      <p:sp>
        <p:nvSpPr>
          <p:cNvPr id="21" name="Text 7"/>
          <p:cNvSpPr/>
          <p:nvPr/>
        </p:nvSpPr>
        <p:spPr>
          <a:xfrm>
            <a:off x="5044083" y="5141954"/>
            <a:ext cx="3293031" cy="1705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endParaRPr lang="en-US" sz="1679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462814"/>
            <a:ext cx="6858714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Powering Our Solutions</a:t>
            </a:r>
            <a:endParaRPr lang="en-US" sz="446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511754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530554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Web Technologies</a:t>
            </a:r>
            <a:endParaRPr lang="en-US" sz="2233" dirty="0"/>
          </a:p>
        </p:txBody>
      </p:sp>
      <p:sp>
        <p:nvSpPr>
          <p:cNvPr id="8" name="Text 3"/>
          <p:cNvSpPr/>
          <p:nvPr/>
        </p:nvSpPr>
        <p:spPr>
          <a:xfrm>
            <a:off x="793790" y="5795963"/>
            <a:ext cx="30054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Leveraging web technologies to ensure easy connectivity and offline support.</a:t>
            </a:r>
            <a:endParaRPr lang="en-US" sz="178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446" y="4511754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139446" y="5305544"/>
            <a:ext cx="3005614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Microsoft Technologies</a:t>
            </a:r>
            <a:endParaRPr lang="en-US" sz="2233" dirty="0"/>
          </a:p>
        </p:txBody>
      </p:sp>
      <p:sp>
        <p:nvSpPr>
          <p:cNvPr id="11" name="Text 5"/>
          <p:cNvSpPr/>
          <p:nvPr/>
        </p:nvSpPr>
        <p:spPr>
          <a:xfrm>
            <a:off x="4139446" y="6150293"/>
            <a:ext cx="300561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Utilizing Microsoft's robust ecosystem, with support from Google and Amazon.</a:t>
            </a:r>
            <a:endParaRPr lang="en-US" sz="1786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221" y="4511754"/>
            <a:ext cx="566976" cy="56697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85221" y="5305544"/>
            <a:ext cx="3005614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Open-Source Contribution</a:t>
            </a:r>
            <a:endParaRPr lang="en-US" sz="2233" dirty="0"/>
          </a:p>
        </p:txBody>
      </p:sp>
      <p:sp>
        <p:nvSpPr>
          <p:cNvPr id="14" name="Text 7"/>
          <p:cNvSpPr/>
          <p:nvPr/>
        </p:nvSpPr>
        <p:spPr>
          <a:xfrm>
            <a:off x="7485221" y="6150293"/>
            <a:ext cx="3005614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Actively researching and contributing to open-source projects to meet client requirements.</a:t>
            </a:r>
            <a:endParaRPr lang="en-US" sz="1786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0997" y="4511754"/>
            <a:ext cx="566976" cy="56697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830997" y="5305544"/>
            <a:ext cx="3005614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Artificial Intelligence</a:t>
            </a:r>
            <a:endParaRPr lang="en-US" sz="2233" dirty="0"/>
          </a:p>
        </p:txBody>
      </p:sp>
      <p:sp>
        <p:nvSpPr>
          <p:cNvPr id="17" name="Text 9"/>
          <p:cNvSpPr/>
          <p:nvPr/>
        </p:nvSpPr>
        <p:spPr>
          <a:xfrm>
            <a:off x="10830997" y="6150293"/>
            <a:ext cx="300561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Expanding our capabilities with the integration of cutting-edge AI solutions.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21750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7" name="Text 3"/>
          <p:cNvSpPr/>
          <p:nvPr/>
        </p:nvSpPr>
        <p:spPr>
          <a:xfrm>
            <a:off x="6463308" y="3027521"/>
            <a:ext cx="14394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endParaRPr lang="en-US" sz="2679" dirty="0"/>
          </a:p>
        </p:txBody>
      </p:sp>
      <p:sp>
        <p:nvSpPr>
          <p:cNvPr id="11" name="Text 7"/>
          <p:cNvSpPr/>
          <p:nvPr/>
        </p:nvSpPr>
        <p:spPr>
          <a:xfrm>
            <a:off x="10321052" y="3027521"/>
            <a:ext cx="2119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endParaRPr lang="en-US" sz="2679" dirty="0"/>
          </a:p>
        </p:txBody>
      </p:sp>
      <p:sp>
        <p:nvSpPr>
          <p:cNvPr id="15" name="Text 11"/>
          <p:cNvSpPr/>
          <p:nvPr/>
        </p:nvSpPr>
        <p:spPr>
          <a:xfrm>
            <a:off x="6429851" y="6168747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endParaRPr lang="en-US" sz="2679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33" y="146788"/>
            <a:ext cx="7360987" cy="741843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925053" y="486777"/>
            <a:ext cx="6176746" cy="72424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School, College</a:t>
            </a:r>
            <a:endParaRPr lang="en-US" sz="2400" dirty="0" smtClean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Doctor, Hospital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 Estate Buy or Sale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Hotel or Lodging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Emergency info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Bank, Government News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Town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Sports,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Lost or Found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Jobs , Open/Seeking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60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154" y="936427"/>
            <a:ext cx="8565776" cy="3178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48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Introducing </a:t>
            </a:r>
            <a:r>
              <a:rPr lang="en-US" sz="4800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SmartTown</a:t>
            </a:r>
            <a:r>
              <a:rPr lang="en-US" sz="48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: Connecting Your Local Community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336177" y="3815256"/>
            <a:ext cx="7940076" cy="38467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Centralized, Town-specific Platform</a:t>
            </a:r>
            <a:endParaRPr lang="en-US" sz="2400" dirty="0" smtClean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 Of Information And Connectivity Right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At Hands Of Residents And Local Businesses.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Discover What's Happening,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Get The Details You Need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Stay Informed About Your Community.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10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929640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Addressing the Information Gap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280190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6463308" y="3027521"/>
            <a:ext cx="14394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7017306" y="2942511"/>
            <a:ext cx="2906554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Missing Information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7017306" y="3432929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Residents often struggle to find reliable, up-to-date information about local businesses, services, and events.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10171867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10321052" y="3027521"/>
            <a:ext cx="2119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10908983" y="2942511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Lack of Connectivity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10908864" y="3475196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</a:t>
            </a: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mall </a:t>
            </a: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businesses have limited options to effectively reach and connect with their local customer base.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6429851" y="6168747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7017306" y="608373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Decentralized Data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7017306" y="6574155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Information is scattered across multiple platforms, making it difficult for both residents and businesses to access.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325311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358509"/>
            <a:ext cx="1036605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SmartTown: Your Town's Digital Hub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Centralized Data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aggregates and organizes all the essential information about your town in one user-friendly platform.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634264"/>
            <a:ext cx="3505081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Empowering Businesses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Local businesses can easily create and manage their online profiles, share updates, and connect with customers.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634264"/>
            <a:ext cx="284392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Informed Residents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Residents can access real-time information about businesses, events, and community news with just a few taps.</a:t>
            </a:r>
            <a:endParaRPr lang="en-US" sz="178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580" y="0"/>
            <a:ext cx="3937819" cy="363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3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1044</Words>
  <Application>Microsoft Office PowerPoint</Application>
  <PresentationFormat>Custom</PresentationFormat>
  <Paragraphs>156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Noto Sans TC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Katthe Softwares and Solutions</cp:lastModifiedBy>
  <cp:revision>34</cp:revision>
  <dcterms:created xsi:type="dcterms:W3CDTF">2024-08-22T14:28:08Z</dcterms:created>
  <dcterms:modified xsi:type="dcterms:W3CDTF">2024-08-27T06:46:39Z</dcterms:modified>
</cp:coreProperties>
</file>